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8"/>
    <p:restoredTop sz="96405"/>
  </p:normalViewPr>
  <p:slideViewPr>
    <p:cSldViewPr>
      <p:cViewPr varScale="1">
        <p:scale>
          <a:sx n="160" d="100"/>
          <a:sy n="160" d="100"/>
        </p:scale>
        <p:origin x="211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3048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3048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118836" y="4986566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1320800" y="3413760"/>
            <a:ext cx="7823200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104640 h 4114800"/>
              <a:gd name="connsiteX1" fmla="*/ 7823200 w 7823200"/>
              <a:gd name="connsiteY1" fmla="*/ 2631440 h 4114800"/>
              <a:gd name="connsiteX2" fmla="*/ 5963920 w 7823200"/>
              <a:gd name="connsiteY2" fmla="*/ 0 h 4114800"/>
              <a:gd name="connsiteX3" fmla="*/ 0 w 7823200"/>
              <a:gd name="connsiteY3" fmla="*/ 4114800 h 4114800"/>
              <a:gd name="connsiteX4" fmla="*/ 7823200 w 7823200"/>
              <a:gd name="connsiteY4" fmla="*/ 4104640 h 4114800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3617799 h 3627959"/>
              <a:gd name="connsiteX1" fmla="*/ 7823200 w 7823200"/>
              <a:gd name="connsiteY1" fmla="*/ 2144599 h 3627959"/>
              <a:gd name="connsiteX2" fmla="*/ 5770880 w 7823200"/>
              <a:gd name="connsiteY2" fmla="*/ 31319 h 3627959"/>
              <a:gd name="connsiteX3" fmla="*/ 0 w 7823200"/>
              <a:gd name="connsiteY3" fmla="*/ 3627959 h 3627959"/>
              <a:gd name="connsiteX4" fmla="*/ 7823200 w 7823200"/>
              <a:gd name="connsiteY4" fmla="*/ 3617799 h 3627959"/>
              <a:gd name="connsiteX0" fmla="*/ 7823200 w 7823200"/>
              <a:gd name="connsiteY0" fmla="*/ 4009850 h 4020010"/>
              <a:gd name="connsiteX1" fmla="*/ 7823200 w 7823200"/>
              <a:gd name="connsiteY1" fmla="*/ 2536650 h 4020010"/>
              <a:gd name="connsiteX2" fmla="*/ 5821680 w 7823200"/>
              <a:gd name="connsiteY2" fmla="*/ 27130 h 4020010"/>
              <a:gd name="connsiteX3" fmla="*/ 0 w 7823200"/>
              <a:gd name="connsiteY3" fmla="*/ 4020010 h 4020010"/>
              <a:gd name="connsiteX4" fmla="*/ 7823200 w 7823200"/>
              <a:gd name="connsiteY4" fmla="*/ 4009850 h 4020010"/>
              <a:gd name="connsiteX0" fmla="*/ 7823200 w 7823200"/>
              <a:gd name="connsiteY0" fmla="*/ 3467369 h 3477529"/>
              <a:gd name="connsiteX1" fmla="*/ 7823200 w 7823200"/>
              <a:gd name="connsiteY1" fmla="*/ 1994169 h 3477529"/>
              <a:gd name="connsiteX2" fmla="*/ 5872480 w 7823200"/>
              <a:gd name="connsiteY2" fmla="*/ 33289 h 3477529"/>
              <a:gd name="connsiteX3" fmla="*/ 0 w 7823200"/>
              <a:gd name="connsiteY3" fmla="*/ 3477529 h 3477529"/>
              <a:gd name="connsiteX4" fmla="*/ 7823200 w 7823200"/>
              <a:gd name="connsiteY4" fmla="*/ 3467369 h 3477529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1"/>
            <a:ext cx="9144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" fmla="*/ 0 w 7685475"/>
              <a:gd name="connsiteY0" fmla="*/ 396443 h 396443"/>
              <a:gd name="connsiteX1" fmla="*/ 9595 w 7685475"/>
              <a:gd name="connsiteY1" fmla="*/ 177800 h 396443"/>
              <a:gd name="connsiteX2" fmla="*/ 7685475 w 7685475"/>
              <a:gd name="connsiteY2" fmla="*/ 0 h 396443"/>
              <a:gd name="connsiteX3" fmla="*/ 7685475 w 7685475"/>
              <a:gd name="connsiteY3" fmla="*/ 396240 h 396443"/>
              <a:gd name="connsiteX4" fmla="*/ 0 w 7685475"/>
              <a:gd name="connsiteY4" fmla="*/ 396443 h 396443"/>
              <a:gd name="connsiteX0" fmla="*/ 0 w 7675880"/>
              <a:gd name="connsiteY0" fmla="*/ 404368 h 404368"/>
              <a:gd name="connsiteX1" fmla="*/ 0 w 7675880"/>
              <a:gd name="connsiteY1" fmla="*/ 177800 h 404368"/>
              <a:gd name="connsiteX2" fmla="*/ 7675880 w 7675880"/>
              <a:gd name="connsiteY2" fmla="*/ 0 h 404368"/>
              <a:gd name="connsiteX3" fmla="*/ 7675880 w 7675880"/>
              <a:gd name="connsiteY3" fmla="*/ 396240 h 404368"/>
              <a:gd name="connsiteX4" fmla="*/ 0 w 7675880"/>
              <a:gd name="connsiteY4" fmla="*/ 404368 h 404368"/>
              <a:gd name="connsiteX0" fmla="*/ 0 w 7675880"/>
              <a:gd name="connsiteY0" fmla="*/ 380594 h 380594"/>
              <a:gd name="connsiteX1" fmla="*/ 0 w 7675880"/>
              <a:gd name="connsiteY1" fmla="*/ 154026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  <a:gd name="connsiteX0" fmla="*/ 0 w 7675880"/>
              <a:gd name="connsiteY0" fmla="*/ 380594 h 380594"/>
              <a:gd name="connsiteX1" fmla="*/ 0 w 7675880"/>
              <a:gd name="connsiteY1" fmla="*/ 83584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33451"/>
            <a:ext cx="73152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65612"/>
            <a:ext cx="41148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THÔNG TIN PHỤ:</a:t>
            </a:r>
          </a:p>
          <a:p>
            <a:r>
              <a:rPr lang="en-US" dirty="0"/>
              <a:t>TÁC GIẢ</a:t>
            </a:r>
          </a:p>
          <a:p>
            <a:r>
              <a:rPr lang="en-US" dirty="0"/>
              <a:t>PHÒNG BAN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" y="741680"/>
            <a:ext cx="2667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152400" y="137517"/>
            <a:ext cx="347927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326363" y="137517"/>
            <a:ext cx="347927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8720366" y="765085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8839199" y="0"/>
            <a:ext cx="3048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 userDrawn="1"/>
        </p:nvSpPr>
        <p:spPr>
          <a:xfrm>
            <a:off x="8503920" y="4683760"/>
            <a:ext cx="64008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12935"/>
          <a:stretch/>
        </p:blipFill>
        <p:spPr bwMode="auto">
          <a:xfrm>
            <a:off x="587190" y="91439"/>
            <a:ext cx="1842770" cy="6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/>
        </p:blipFill>
        <p:spPr bwMode="auto">
          <a:xfrm>
            <a:off x="3690939" y="3977432"/>
            <a:ext cx="5453061" cy="23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2627313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828800"/>
            <a:ext cx="2627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B3CC3F-8529-4B2E-93D4-4CF797FF2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" y="819630"/>
            <a:ext cx="737162" cy="73716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 bwMode="auto">
          <a:xfrm>
            <a:off x="2855143" y="4007649"/>
            <a:ext cx="6288857" cy="26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304800" y="3276600"/>
            <a:ext cx="29717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383385"/>
            <a:ext cx="56388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33402" y="0"/>
            <a:ext cx="29717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221876" y="2904562"/>
            <a:ext cx="2478499" cy="5146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100859" y="3733799"/>
            <a:ext cx="20192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 userDrawn="1"/>
        </p:nvSpPr>
        <p:spPr>
          <a:xfrm>
            <a:off x="1780678" y="159523"/>
            <a:ext cx="983477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808592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73" y="267358"/>
            <a:ext cx="1646480" cy="7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53" y="2966823"/>
            <a:ext cx="679055" cy="5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E:\ĐHQG\Logo Con\1 Logo Bach Kho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7" y="304800"/>
            <a:ext cx="552846" cy="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22" y="1426285"/>
            <a:ext cx="547917" cy="3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05" y="2490718"/>
            <a:ext cx="581150" cy="4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/>
        </p:blipFill>
        <p:spPr bwMode="auto">
          <a:xfrm>
            <a:off x="168454" y="4168541"/>
            <a:ext cx="562453" cy="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/>
        </p:blipFill>
        <p:spPr>
          <a:xfrm>
            <a:off x="162199" y="5318871"/>
            <a:ext cx="574963" cy="585415"/>
          </a:xfrm>
          <a:prstGeom prst="rect">
            <a:avLst/>
          </a:prstGeom>
        </p:spPr>
      </p:pic>
      <p:pic>
        <p:nvPicPr>
          <p:cNvPr id="32" name="Picture 2" descr="E:\ĐHQG\1.2- Sản phẩm số\File trình chiếu\Logo DH An Gian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" y="3559217"/>
            <a:ext cx="549773" cy="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green logo&#10;&#10;Description automatically generated">
            <a:extLst>
              <a:ext uri="{FF2B5EF4-FFF2-40B4-BE49-F238E27FC236}">
                <a16:creationId xmlns:a16="http://schemas.microsoft.com/office/drawing/2014/main" id="{C682DFBE-43AE-8130-751A-47CE4B178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2"/>
          <a:stretch/>
        </p:blipFill>
        <p:spPr>
          <a:xfrm>
            <a:off x="82120" y="4753678"/>
            <a:ext cx="714534" cy="550176"/>
          </a:xfrm>
          <a:prstGeom prst="rect">
            <a:avLst/>
          </a:prstGeom>
        </p:spPr>
      </p:pic>
      <p:pic>
        <p:nvPicPr>
          <p:cNvPr id="7" name="Picture 6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9C9F2A5D-12E7-D8CD-1982-E742741EC0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5" y="1887716"/>
            <a:ext cx="536337" cy="5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7150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3638"/>
            <a:ext cx="76962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990600" y="1905000"/>
            <a:ext cx="4571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878840" y="2057400"/>
            <a:ext cx="6913880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122367A0-9781-4C4D-A325-2782153B9503}" type="datetime1">
              <a:rPr lang="vi-VN" smtClean="0"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| </a:t>
            </a:r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245" y="1581150"/>
            <a:ext cx="367289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245" y="2220912"/>
            <a:ext cx="3672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1142" y="1581150"/>
            <a:ext cx="367434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1142" y="2220912"/>
            <a:ext cx="36743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057397" y="0"/>
            <a:ext cx="1879600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9"/>
          <p:cNvSpPr/>
          <p:nvPr userDrawn="1"/>
        </p:nvSpPr>
        <p:spPr>
          <a:xfrm>
            <a:off x="1676400" y="2971800"/>
            <a:ext cx="1879600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8" y="1905000"/>
            <a:ext cx="79248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/>
              <a:t>Bấm để chỉnh sửa kiểu văn bản của Bản cái</a:t>
            </a:r>
          </a:p>
          <a:p>
            <a:pPr lvl="1"/>
            <a:r>
              <a:rPr lang="vi-VN" dirty="0"/>
              <a:t>Mức hai</a:t>
            </a:r>
          </a:p>
          <a:p>
            <a:pPr lvl="2"/>
            <a:r>
              <a:rPr lang="vi-VN" dirty="0"/>
              <a:t>Mức ba</a:t>
            </a:r>
          </a:p>
          <a:p>
            <a:pPr lvl="3"/>
            <a:r>
              <a:rPr lang="vi-VN" dirty="0"/>
              <a:t>Mức bốn</a:t>
            </a:r>
          </a:p>
          <a:p>
            <a:pPr lvl="4"/>
            <a:r>
              <a:rPr lang="vi-VN" dirty="0"/>
              <a:t>Mức năm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707317" y="707315"/>
            <a:ext cx="2176632" cy="762002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0" y="2245211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Triangle 27"/>
          <p:cNvSpPr/>
          <p:nvPr/>
        </p:nvSpPr>
        <p:spPr>
          <a:xfrm rot="16200000">
            <a:off x="-244285" y="1874966"/>
            <a:ext cx="1102655" cy="614083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75260" y="76200"/>
            <a:ext cx="1230112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>
            <a:off x="0" y="3733800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8720366" y="765085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8839199" y="0"/>
            <a:ext cx="3048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Process 33"/>
          <p:cNvSpPr/>
          <p:nvPr/>
        </p:nvSpPr>
        <p:spPr>
          <a:xfrm>
            <a:off x="0" y="5064612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6" b="9505"/>
          <a:stretch/>
        </p:blipFill>
        <p:spPr bwMode="auto">
          <a:xfrm>
            <a:off x="239279" y="120649"/>
            <a:ext cx="1084144" cy="3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5" r:id="rId3"/>
    <p:sldLayoutId id="2147484083" r:id="rId4"/>
    <p:sldLayoutId id="2147484084" r:id="rId5"/>
    <p:sldLayoutId id="2147484085" r:id="rId6"/>
    <p:sldLayoutId id="2147484086" r:id="rId7"/>
    <p:sldLayoutId id="2147484093" r:id="rId8"/>
    <p:sldLayoutId id="2147484087" r:id="rId9"/>
    <p:sldLayoutId id="2147484088" r:id="rId10"/>
    <p:sldLayoutId id="2147484089" r:id="rId11"/>
    <p:sldLayoutId id="2147484092" r:id="rId12"/>
    <p:sldLayoutId id="2147484090" r:id="rId13"/>
    <p:sldLayoutId id="2147484091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5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3E9A-B312-D6DF-3874-62BEE974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E7D6E-5CA1-E45D-E73D-427A9EC35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4BE92-EF74-4C0A-CCF3-D4D7FC92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281F2-7DCF-76B8-4341-428563C35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5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1B56-7FF8-568F-ED22-2BC751E0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99657276"/>
      </p:ext>
    </p:extLst>
  </p:cSld>
  <p:clrMapOvr>
    <a:masterClrMapping/>
  </p:clrMapOvr>
</p:sld>
</file>

<file path=ppt/theme/theme1.xml><?xml version="1.0" encoding="utf-8"?>
<a:theme xmlns:a="http://schemas.openxmlformats.org/drawingml/2006/main" name="File trình chiếu-TA-Màu+Tòa nhà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9A6BDDC6-E2F4-8B42-BC8C-B0563732005B}" vid="{2B2C93EB-6260-8F4B-90E2-5DF5A4221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 trình chiếu-TA-Màu+Tòa nhà</Template>
  <TotalTime>7</TotalTime>
  <Words>20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File trình chiếu-TA-Màu+Tòa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Nguyễn Thông</cp:lastModifiedBy>
  <cp:revision>8</cp:revision>
  <dcterms:created xsi:type="dcterms:W3CDTF">2022-01-04T07:14:52Z</dcterms:created>
  <dcterms:modified xsi:type="dcterms:W3CDTF">2024-08-20T04:09:31Z</dcterms:modified>
</cp:coreProperties>
</file>